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9A3DD-2F62-4DD7-905F-9CB11CDF0A63}" v="4" dt="2025-07-07T08:33:50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78" d="100"/>
          <a:sy n="78" d="100"/>
        </p:scale>
        <p:origin x="50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wearing a hat and glasses&#10;&#10;AI-generated content may be incorrect.">
            <a:extLst>
              <a:ext uri="{FF2B5EF4-FFF2-40B4-BE49-F238E27FC236}">
                <a16:creationId xmlns:a16="http://schemas.microsoft.com/office/drawing/2014/main" id="{B66E2448-6FE6-2382-9B5E-40972EBF28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3" name="Picture Placeholder 2" descr="A person standing in front of a fence&#10;&#10;AI-generated content may be incorrect.">
            <a:extLst>
              <a:ext uri="{FF2B5EF4-FFF2-40B4-BE49-F238E27FC236}">
                <a16:creationId xmlns:a16="http://schemas.microsoft.com/office/drawing/2014/main" id="{39472FFB-3101-BE1C-D9B9-070CCE9822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1062" b="21062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8CF76AF-2E08-E207-8786-ACFE776B61F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692" b="3692"/>
          <a:stretch/>
        </p:blipFill>
        <p:spPr>
          <a:xfrm>
            <a:off x="9236022" y="4318075"/>
            <a:ext cx="2286000" cy="220190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7902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Quality Control Manager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3 years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TCN Nigeria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Learning, challenges,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and a supportive 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father, mother and siblings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050706"/>
            <a:ext cx="389164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Relaxing, exploring new ideas, playing virtual games, and spending quality time with loved ones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Vegetable and pounded yam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Hand of God – Jon Bellion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Ademola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Adebisi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Ademola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1849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have a knack for turning everyday moments into learning adventures – if curiosity were a sport, I’d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 probably have a gold medal by now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13845</TotalTime>
  <Words>158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Kesiena Ekutu</cp:lastModifiedBy>
  <cp:revision>79</cp:revision>
  <dcterms:created xsi:type="dcterms:W3CDTF">2022-11-27T12:58:00Z</dcterms:created>
  <dcterms:modified xsi:type="dcterms:W3CDTF">2025-07-07T12:49:55Z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